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6" d="100"/>
          <a:sy n="56" d="100"/>
        </p:scale>
        <p:origin x="1508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e" userId="5caf3e3f-61e2-4794-b77c-2a346acee9b1" providerId="ADAL" clId="{FF9DCEA8-41D7-4213-B1AE-248EA93304A3}"/>
    <pc:docChg chg="undo custSel modSld">
      <pc:chgData name="Nicole" userId="5caf3e3f-61e2-4794-b77c-2a346acee9b1" providerId="ADAL" clId="{FF9DCEA8-41D7-4213-B1AE-248EA93304A3}" dt="2026-06-25T13:11:44.772" v="197" actId="12"/>
      <pc:docMkLst>
        <pc:docMk/>
      </pc:docMkLst>
      <pc:sldChg chg="modSp mod">
        <pc:chgData name="Nicole" userId="5caf3e3f-61e2-4794-b77c-2a346acee9b1" providerId="ADAL" clId="{FF9DCEA8-41D7-4213-B1AE-248EA93304A3}" dt="2026-05-26T14:07:06.552" v="0" actId="5793"/>
        <pc:sldMkLst>
          <pc:docMk/>
          <pc:sldMk cId="0" sldId="256"/>
        </pc:sldMkLst>
        <pc:spChg chg="mod">
          <ac:chgData name="Nicole" userId="5caf3e3f-61e2-4794-b77c-2a346acee9b1" providerId="ADAL" clId="{FF9DCEA8-41D7-4213-B1AE-248EA93304A3}" dt="2026-05-26T14:07:06.552" v="0" actId="5793"/>
          <ac:spMkLst>
            <pc:docMk/>
            <pc:sldMk cId="0" sldId="256"/>
            <ac:spMk id="4" creationId="{00000000-0000-0000-0000-000000000000}"/>
          </ac:spMkLst>
        </pc:spChg>
      </pc:sldChg>
      <pc:sldChg chg="modSp mod">
        <pc:chgData name="Nicole" userId="5caf3e3f-61e2-4794-b77c-2a346acee9b1" providerId="ADAL" clId="{FF9DCEA8-41D7-4213-B1AE-248EA93304A3}" dt="2026-06-25T10:42:12.182" v="114" actId="6549"/>
        <pc:sldMkLst>
          <pc:docMk/>
          <pc:sldMk cId="0" sldId="257"/>
        </pc:sldMkLst>
        <pc:spChg chg="mod">
          <ac:chgData name="Nicole" userId="5caf3e3f-61e2-4794-b77c-2a346acee9b1" providerId="ADAL" clId="{FF9DCEA8-41D7-4213-B1AE-248EA93304A3}" dt="2026-05-26T14:07:14.964" v="5" actId="403"/>
          <ac:spMkLst>
            <pc:docMk/>
            <pc:sldMk cId="0" sldId="257"/>
            <ac:spMk id="3" creationId="{00000000-0000-0000-0000-000000000000}"/>
          </ac:spMkLst>
        </pc:spChg>
        <pc:spChg chg="mod">
          <ac:chgData name="Nicole" userId="5caf3e3f-61e2-4794-b77c-2a346acee9b1" providerId="ADAL" clId="{FF9DCEA8-41D7-4213-B1AE-248EA93304A3}" dt="2026-06-25T10:42:12.182" v="114" actId="6549"/>
          <ac:spMkLst>
            <pc:docMk/>
            <pc:sldMk cId="0" sldId="257"/>
            <ac:spMk id="5" creationId="{00000000-0000-0000-0000-000000000000}"/>
          </ac:spMkLst>
        </pc:spChg>
      </pc:sldChg>
      <pc:sldChg chg="modSp mod">
        <pc:chgData name="Nicole" userId="5caf3e3f-61e2-4794-b77c-2a346acee9b1" providerId="ADAL" clId="{FF9DCEA8-41D7-4213-B1AE-248EA93304A3}" dt="2026-06-25T10:43:03.341" v="137" actId="6549"/>
        <pc:sldMkLst>
          <pc:docMk/>
          <pc:sldMk cId="0" sldId="258"/>
        </pc:sldMkLst>
        <pc:spChg chg="mod">
          <ac:chgData name="Nicole" userId="5caf3e3f-61e2-4794-b77c-2a346acee9b1" providerId="ADAL" clId="{FF9DCEA8-41D7-4213-B1AE-248EA93304A3}" dt="2026-05-26T14:07:33.398" v="14" actId="113"/>
          <ac:spMkLst>
            <pc:docMk/>
            <pc:sldMk cId="0" sldId="258"/>
            <ac:spMk id="3" creationId="{00000000-0000-0000-0000-000000000000}"/>
          </ac:spMkLst>
        </pc:spChg>
        <pc:spChg chg="mod">
          <ac:chgData name="Nicole" userId="5caf3e3f-61e2-4794-b77c-2a346acee9b1" providerId="ADAL" clId="{FF9DCEA8-41D7-4213-B1AE-248EA93304A3}" dt="2026-06-25T10:43:03.341" v="137" actId="6549"/>
          <ac:spMkLst>
            <pc:docMk/>
            <pc:sldMk cId="0" sldId="258"/>
            <ac:spMk id="5" creationId="{00000000-0000-0000-0000-000000000000}"/>
          </ac:spMkLst>
        </pc:spChg>
      </pc:sldChg>
      <pc:sldChg chg="modSp mod">
        <pc:chgData name="Nicole" userId="5caf3e3f-61e2-4794-b77c-2a346acee9b1" providerId="ADAL" clId="{FF9DCEA8-41D7-4213-B1AE-248EA93304A3}" dt="2026-06-25T10:43:22.828" v="142" actId="6549"/>
        <pc:sldMkLst>
          <pc:docMk/>
          <pc:sldMk cId="0" sldId="259"/>
        </pc:sldMkLst>
        <pc:spChg chg="mod">
          <ac:chgData name="Nicole" userId="5caf3e3f-61e2-4794-b77c-2a346acee9b1" providerId="ADAL" clId="{FF9DCEA8-41D7-4213-B1AE-248EA93304A3}" dt="2026-05-26T14:07:45.804" v="25" actId="403"/>
          <ac:spMkLst>
            <pc:docMk/>
            <pc:sldMk cId="0" sldId="259"/>
            <ac:spMk id="3" creationId="{00000000-0000-0000-0000-000000000000}"/>
          </ac:spMkLst>
        </pc:spChg>
        <pc:spChg chg="mod">
          <ac:chgData name="Nicole" userId="5caf3e3f-61e2-4794-b77c-2a346acee9b1" providerId="ADAL" clId="{FF9DCEA8-41D7-4213-B1AE-248EA93304A3}" dt="2026-06-25T10:43:22.828" v="142" actId="6549"/>
          <ac:spMkLst>
            <pc:docMk/>
            <pc:sldMk cId="0" sldId="259"/>
            <ac:spMk id="5" creationId="{00000000-0000-0000-0000-000000000000}"/>
          </ac:spMkLst>
        </pc:spChg>
      </pc:sldChg>
      <pc:sldChg chg="modSp mod">
        <pc:chgData name="Nicole" userId="5caf3e3f-61e2-4794-b77c-2a346acee9b1" providerId="ADAL" clId="{FF9DCEA8-41D7-4213-B1AE-248EA93304A3}" dt="2026-06-25T10:43:41.715" v="145" actId="6549"/>
        <pc:sldMkLst>
          <pc:docMk/>
          <pc:sldMk cId="0" sldId="260"/>
        </pc:sldMkLst>
        <pc:spChg chg="mod">
          <ac:chgData name="Nicole" userId="5caf3e3f-61e2-4794-b77c-2a346acee9b1" providerId="ADAL" clId="{FF9DCEA8-41D7-4213-B1AE-248EA93304A3}" dt="2026-05-26T14:08:04.646" v="35" actId="403"/>
          <ac:spMkLst>
            <pc:docMk/>
            <pc:sldMk cId="0" sldId="260"/>
            <ac:spMk id="3" creationId="{00000000-0000-0000-0000-000000000000}"/>
          </ac:spMkLst>
        </pc:spChg>
        <pc:spChg chg="mod">
          <ac:chgData name="Nicole" userId="5caf3e3f-61e2-4794-b77c-2a346acee9b1" providerId="ADAL" clId="{FF9DCEA8-41D7-4213-B1AE-248EA93304A3}" dt="2026-06-25T10:43:41.715" v="145" actId="6549"/>
          <ac:spMkLst>
            <pc:docMk/>
            <pc:sldMk cId="0" sldId="260"/>
            <ac:spMk id="5" creationId="{00000000-0000-0000-0000-000000000000}"/>
          </ac:spMkLst>
        </pc:spChg>
      </pc:sldChg>
      <pc:sldChg chg="modSp mod">
        <pc:chgData name="Nicole" userId="5caf3e3f-61e2-4794-b77c-2a346acee9b1" providerId="ADAL" clId="{FF9DCEA8-41D7-4213-B1AE-248EA93304A3}" dt="2026-06-25T10:43:59.703" v="150" actId="6549"/>
        <pc:sldMkLst>
          <pc:docMk/>
          <pc:sldMk cId="0" sldId="261"/>
        </pc:sldMkLst>
        <pc:spChg chg="mod">
          <ac:chgData name="Nicole" userId="5caf3e3f-61e2-4794-b77c-2a346acee9b1" providerId="ADAL" clId="{FF9DCEA8-41D7-4213-B1AE-248EA93304A3}" dt="2026-05-26T14:08:21.498" v="45" actId="403"/>
          <ac:spMkLst>
            <pc:docMk/>
            <pc:sldMk cId="0" sldId="261"/>
            <ac:spMk id="3" creationId="{00000000-0000-0000-0000-000000000000}"/>
          </ac:spMkLst>
        </pc:spChg>
        <pc:spChg chg="mod">
          <ac:chgData name="Nicole" userId="5caf3e3f-61e2-4794-b77c-2a346acee9b1" providerId="ADAL" clId="{FF9DCEA8-41D7-4213-B1AE-248EA93304A3}" dt="2026-06-25T10:43:59.703" v="150" actId="6549"/>
          <ac:spMkLst>
            <pc:docMk/>
            <pc:sldMk cId="0" sldId="261"/>
            <ac:spMk id="5" creationId="{00000000-0000-0000-0000-000000000000}"/>
          </ac:spMkLst>
        </pc:spChg>
      </pc:sldChg>
      <pc:sldChg chg="modSp mod">
        <pc:chgData name="Nicole" userId="5caf3e3f-61e2-4794-b77c-2a346acee9b1" providerId="ADAL" clId="{FF9DCEA8-41D7-4213-B1AE-248EA93304A3}" dt="2026-06-25T10:44:13.068" v="151" actId="255"/>
        <pc:sldMkLst>
          <pc:docMk/>
          <pc:sldMk cId="0" sldId="262"/>
        </pc:sldMkLst>
        <pc:spChg chg="mod">
          <ac:chgData name="Nicole" userId="5caf3e3f-61e2-4794-b77c-2a346acee9b1" providerId="ADAL" clId="{FF9DCEA8-41D7-4213-B1AE-248EA93304A3}" dt="2026-05-26T14:08:38.093" v="55" actId="403"/>
          <ac:spMkLst>
            <pc:docMk/>
            <pc:sldMk cId="0" sldId="262"/>
            <ac:spMk id="3" creationId="{00000000-0000-0000-0000-000000000000}"/>
          </ac:spMkLst>
        </pc:spChg>
        <pc:spChg chg="mod">
          <ac:chgData name="Nicole" userId="5caf3e3f-61e2-4794-b77c-2a346acee9b1" providerId="ADAL" clId="{FF9DCEA8-41D7-4213-B1AE-248EA93304A3}" dt="2026-06-25T10:44:13.068" v="151" actId="255"/>
          <ac:spMkLst>
            <pc:docMk/>
            <pc:sldMk cId="0" sldId="262"/>
            <ac:spMk id="5" creationId="{00000000-0000-0000-0000-000000000000}"/>
          </ac:spMkLst>
        </pc:spChg>
      </pc:sldChg>
      <pc:sldChg chg="modSp mod">
        <pc:chgData name="Nicole" userId="5caf3e3f-61e2-4794-b77c-2a346acee9b1" providerId="ADAL" clId="{FF9DCEA8-41D7-4213-B1AE-248EA93304A3}" dt="2026-06-25T10:44:29.376" v="157" actId="6549"/>
        <pc:sldMkLst>
          <pc:docMk/>
          <pc:sldMk cId="0" sldId="263"/>
        </pc:sldMkLst>
        <pc:spChg chg="mod">
          <ac:chgData name="Nicole" userId="5caf3e3f-61e2-4794-b77c-2a346acee9b1" providerId="ADAL" clId="{FF9DCEA8-41D7-4213-B1AE-248EA93304A3}" dt="2026-05-26T14:08:47.277" v="64" actId="403"/>
          <ac:spMkLst>
            <pc:docMk/>
            <pc:sldMk cId="0" sldId="263"/>
            <ac:spMk id="3" creationId="{00000000-0000-0000-0000-000000000000}"/>
          </ac:spMkLst>
        </pc:spChg>
        <pc:spChg chg="mod">
          <ac:chgData name="Nicole" userId="5caf3e3f-61e2-4794-b77c-2a346acee9b1" providerId="ADAL" clId="{FF9DCEA8-41D7-4213-B1AE-248EA93304A3}" dt="2026-06-25T10:44:29.376" v="157" actId="6549"/>
          <ac:spMkLst>
            <pc:docMk/>
            <pc:sldMk cId="0" sldId="263"/>
            <ac:spMk id="5" creationId="{00000000-0000-0000-0000-000000000000}"/>
          </ac:spMkLst>
        </pc:spChg>
      </pc:sldChg>
      <pc:sldChg chg="modSp mod">
        <pc:chgData name="Nicole" userId="5caf3e3f-61e2-4794-b77c-2a346acee9b1" providerId="ADAL" clId="{FF9DCEA8-41D7-4213-B1AE-248EA93304A3}" dt="2026-06-25T10:44:45.043" v="163" actId="6549"/>
        <pc:sldMkLst>
          <pc:docMk/>
          <pc:sldMk cId="0" sldId="264"/>
        </pc:sldMkLst>
        <pc:spChg chg="mod">
          <ac:chgData name="Nicole" userId="5caf3e3f-61e2-4794-b77c-2a346acee9b1" providerId="ADAL" clId="{FF9DCEA8-41D7-4213-B1AE-248EA93304A3}" dt="2026-05-26T14:09:05.870" v="77" actId="113"/>
          <ac:spMkLst>
            <pc:docMk/>
            <pc:sldMk cId="0" sldId="264"/>
            <ac:spMk id="3" creationId="{00000000-0000-0000-0000-000000000000}"/>
          </ac:spMkLst>
        </pc:spChg>
        <pc:spChg chg="mod">
          <ac:chgData name="Nicole" userId="5caf3e3f-61e2-4794-b77c-2a346acee9b1" providerId="ADAL" clId="{FF9DCEA8-41D7-4213-B1AE-248EA93304A3}" dt="2026-06-25T10:44:45.043" v="163" actId="6549"/>
          <ac:spMkLst>
            <pc:docMk/>
            <pc:sldMk cId="0" sldId="264"/>
            <ac:spMk id="5" creationId="{00000000-0000-0000-0000-000000000000}"/>
          </ac:spMkLst>
        </pc:spChg>
      </pc:sldChg>
      <pc:sldChg chg="modSp mod">
        <pc:chgData name="Nicole" userId="5caf3e3f-61e2-4794-b77c-2a346acee9b1" providerId="ADAL" clId="{FF9DCEA8-41D7-4213-B1AE-248EA93304A3}" dt="2026-06-25T10:45:28.366" v="181" actId="20577"/>
        <pc:sldMkLst>
          <pc:docMk/>
          <pc:sldMk cId="0" sldId="265"/>
        </pc:sldMkLst>
        <pc:spChg chg="mod">
          <ac:chgData name="Nicole" userId="5caf3e3f-61e2-4794-b77c-2a346acee9b1" providerId="ADAL" clId="{FF9DCEA8-41D7-4213-B1AE-248EA93304A3}" dt="2026-05-26T14:09:24.867" v="88" actId="113"/>
          <ac:spMkLst>
            <pc:docMk/>
            <pc:sldMk cId="0" sldId="265"/>
            <ac:spMk id="3" creationId="{00000000-0000-0000-0000-000000000000}"/>
          </ac:spMkLst>
        </pc:spChg>
        <pc:spChg chg="mod">
          <ac:chgData name="Nicole" userId="5caf3e3f-61e2-4794-b77c-2a346acee9b1" providerId="ADAL" clId="{FF9DCEA8-41D7-4213-B1AE-248EA93304A3}" dt="2026-06-25T10:45:28.366" v="181" actId="20577"/>
          <ac:spMkLst>
            <pc:docMk/>
            <pc:sldMk cId="0" sldId="265"/>
            <ac:spMk id="5" creationId="{00000000-0000-0000-0000-000000000000}"/>
          </ac:spMkLst>
        </pc:spChg>
      </pc:sldChg>
      <pc:sldChg chg="modSp mod">
        <pc:chgData name="Nicole" userId="5caf3e3f-61e2-4794-b77c-2a346acee9b1" providerId="ADAL" clId="{FF9DCEA8-41D7-4213-B1AE-248EA93304A3}" dt="2026-06-25T10:45:50.584" v="183" actId="12"/>
        <pc:sldMkLst>
          <pc:docMk/>
          <pc:sldMk cId="0" sldId="266"/>
        </pc:sldMkLst>
        <pc:spChg chg="mod">
          <ac:chgData name="Nicole" userId="5caf3e3f-61e2-4794-b77c-2a346acee9b1" providerId="ADAL" clId="{FF9DCEA8-41D7-4213-B1AE-248EA93304A3}" dt="2026-05-26T14:09:36.274" v="97" actId="403"/>
          <ac:spMkLst>
            <pc:docMk/>
            <pc:sldMk cId="0" sldId="266"/>
            <ac:spMk id="3" creationId="{00000000-0000-0000-0000-000000000000}"/>
          </ac:spMkLst>
        </pc:spChg>
        <pc:spChg chg="mod">
          <ac:chgData name="Nicole" userId="5caf3e3f-61e2-4794-b77c-2a346acee9b1" providerId="ADAL" clId="{FF9DCEA8-41D7-4213-B1AE-248EA93304A3}" dt="2026-06-25T10:45:50.584" v="183" actId="12"/>
          <ac:spMkLst>
            <pc:docMk/>
            <pc:sldMk cId="0" sldId="266"/>
            <ac:spMk id="5" creationId="{00000000-0000-0000-0000-000000000000}"/>
          </ac:spMkLst>
        </pc:spChg>
      </pc:sldChg>
      <pc:sldChg chg="modSp mod">
        <pc:chgData name="Nicole" userId="5caf3e3f-61e2-4794-b77c-2a346acee9b1" providerId="ADAL" clId="{FF9DCEA8-41D7-4213-B1AE-248EA93304A3}" dt="2026-06-25T13:11:44.772" v="197" actId="12"/>
        <pc:sldMkLst>
          <pc:docMk/>
          <pc:sldMk cId="0" sldId="267"/>
        </pc:sldMkLst>
        <pc:spChg chg="mod">
          <ac:chgData name="Nicole" userId="5caf3e3f-61e2-4794-b77c-2a346acee9b1" providerId="ADAL" clId="{FF9DCEA8-41D7-4213-B1AE-248EA93304A3}" dt="2026-06-25T10:46:07.369" v="185" actId="255"/>
          <ac:spMkLst>
            <pc:docMk/>
            <pc:sldMk cId="0" sldId="267"/>
            <ac:spMk id="3" creationId="{00000000-0000-0000-0000-000000000000}"/>
          </ac:spMkLst>
        </pc:spChg>
        <pc:spChg chg="mod">
          <ac:chgData name="Nicole" userId="5caf3e3f-61e2-4794-b77c-2a346acee9b1" providerId="ADAL" clId="{FF9DCEA8-41D7-4213-B1AE-248EA93304A3}" dt="2026-06-25T13:11:44.772" v="197" actId="12"/>
          <ac:spMkLst>
            <pc:docMk/>
            <pc:sldMk cId="0" sldId="267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85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DIFC Licensing Roadmap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2321" y="2227943"/>
            <a:ext cx="5033221" cy="3788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2100" dirty="0"/>
              <a:t>A Practical Guide to Obtaining a DFSA </a:t>
            </a:r>
            <a:r>
              <a:rPr lang="en-US" sz="2100" dirty="0" err="1"/>
              <a:t>Licence</a:t>
            </a:r>
            <a:r>
              <a:rPr lang="en-US" sz="2100" dirty="0"/>
              <a:t> in DIFC (2026 Edition)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1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1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1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1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1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rgbClr val="1914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D9FAD6-A94D-923F-90BF-67E3103739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356" y="3281901"/>
            <a:ext cx="1462672" cy="30993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2976905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 dirty="0">
                <a:solidFill>
                  <a:srgbClr val="0F2D5C"/>
                </a:solidFill>
              </a:rPr>
              <a:t>Common Pitfalls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822960"/>
            <a:ext cx="1828800" cy="45720"/>
          </a:xfrm>
          <a:prstGeom prst="rect">
            <a:avLst/>
          </a:prstGeom>
          <a:solidFill>
            <a:srgbClr val="8C605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57200" y="1737360"/>
            <a:ext cx="3444726" cy="1708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sz="2100" dirty="0"/>
              <a:t>Weak business plan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sz="2100" dirty="0"/>
              <a:t>Incomplete documentation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sz="2100" dirty="0"/>
              <a:t>Insufficient capital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sz="2100" dirty="0"/>
              <a:t>Governance gaps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sz="2100" dirty="0"/>
              <a:t>Slow regulator responses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340792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 dirty="0">
                <a:solidFill>
                  <a:srgbClr val="0F2D5C"/>
                </a:solidFill>
              </a:rPr>
              <a:t>Indicative Timeline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822960"/>
            <a:ext cx="1828800" cy="45720"/>
          </a:xfrm>
          <a:prstGeom prst="rect">
            <a:avLst/>
          </a:prstGeom>
          <a:solidFill>
            <a:srgbClr val="8C605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57200" y="1668780"/>
            <a:ext cx="3515386" cy="138499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sz="2100" dirty="0"/>
              <a:t>Planning: 1–2 weeks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sz="2100" dirty="0"/>
              <a:t>Structuring: 2–4 weeks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sz="2100" dirty="0"/>
              <a:t>Documentation: 4–8 weeks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sz="2100" dirty="0"/>
              <a:t>DFSA Review: varies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441056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dirty="0">
                <a:solidFill>
                  <a:srgbClr val="0F2D5C"/>
                </a:solidFill>
              </a:rPr>
              <a:t>How Ansh Legal Can Help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822960"/>
            <a:ext cx="1828800" cy="45720"/>
          </a:xfrm>
          <a:prstGeom prst="rect">
            <a:avLst/>
          </a:prstGeom>
          <a:solidFill>
            <a:srgbClr val="8C605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1725930"/>
            <a:ext cx="814959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sz="2100" dirty="0"/>
              <a:t>DFSA licensing, structuring, governance, compliance and ongoing regulatory advisory.</a:t>
            </a:r>
            <a:endParaRPr lang="en-US" sz="2100" dirty="0"/>
          </a:p>
          <a:p>
            <a:pPr marL="342900" indent="-342900">
              <a:buFont typeface="Wingdings" panose="05000000000000000000" pitchFamily="2" charset="2"/>
              <a:buChar char="q"/>
            </a:pPr>
            <a:endParaRPr sz="21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100" dirty="0"/>
              <a:t>Email: </a:t>
            </a:r>
            <a:r>
              <a:rPr sz="2100" dirty="0"/>
              <a:t>info@anshlegal.com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201766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 dirty="0">
                <a:solidFill>
                  <a:srgbClr val="0F2D5C"/>
                </a:solidFill>
              </a:rPr>
              <a:t>Why DIFC?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822960"/>
            <a:ext cx="1828800" cy="45720"/>
          </a:xfrm>
          <a:prstGeom prst="rect">
            <a:avLst/>
          </a:prstGeom>
          <a:solidFill>
            <a:srgbClr val="8C605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1828800"/>
            <a:ext cx="5441105" cy="138499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sz="2100" dirty="0"/>
              <a:t>Leading international financial </a:t>
            </a:r>
            <a:r>
              <a:rPr sz="2100" dirty="0" err="1"/>
              <a:t>centre</a:t>
            </a:r>
            <a:endParaRPr sz="21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sz="2100" dirty="0"/>
              <a:t>Independent common law framework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sz="2100" dirty="0"/>
              <a:t>Regulated by the DFSA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sz="2100" dirty="0"/>
              <a:t>Gateway to GCC, MENA and global markets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316727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 dirty="0">
                <a:solidFill>
                  <a:srgbClr val="0F2D5C"/>
                </a:solidFill>
              </a:rPr>
              <a:t>Licensing Journey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822960"/>
            <a:ext cx="1828800" cy="45720"/>
          </a:xfrm>
          <a:prstGeom prst="rect">
            <a:avLst/>
          </a:prstGeom>
          <a:solidFill>
            <a:srgbClr val="8C605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85800" y="2137410"/>
            <a:ext cx="3110210" cy="235449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sz="2100" dirty="0"/>
              <a:t>Define Business Model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sz="2100" dirty="0"/>
              <a:t>Regulatory Assessment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sz="2100" dirty="0"/>
              <a:t>Corporate Structuring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sz="2100" dirty="0"/>
              <a:t>Documentation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sz="2100" dirty="0"/>
              <a:t>DFSA Review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sz="2100" dirty="0"/>
              <a:t>Operational Readiness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sz="2100" dirty="0" err="1"/>
              <a:t>Authorisation</a:t>
            </a:r>
            <a:endParaRPr sz="2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411984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 dirty="0">
                <a:solidFill>
                  <a:srgbClr val="0F2D5C"/>
                </a:solidFill>
              </a:rPr>
              <a:t>Step 1: Business Model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822960"/>
            <a:ext cx="1828800" cy="45720"/>
          </a:xfrm>
          <a:prstGeom prst="rect">
            <a:avLst/>
          </a:prstGeom>
          <a:solidFill>
            <a:srgbClr val="8C605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57200" y="2103120"/>
            <a:ext cx="822960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100" dirty="0"/>
              <a:t>Define activities, target clients, jurisdictions,</a:t>
            </a:r>
            <a:r>
              <a:rPr lang="en-US" sz="2100" dirty="0"/>
              <a:t> </a:t>
            </a:r>
            <a:r>
              <a:rPr sz="2100" dirty="0"/>
              <a:t>products and revenue model.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5621219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 dirty="0">
                <a:solidFill>
                  <a:srgbClr val="0F2D5C"/>
                </a:solidFill>
              </a:rPr>
              <a:t>Step 2: Regulatory Classification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822960"/>
            <a:ext cx="1828800" cy="45720"/>
          </a:xfrm>
          <a:prstGeom prst="rect">
            <a:avLst/>
          </a:prstGeom>
          <a:solidFill>
            <a:srgbClr val="8C605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342900" y="2000250"/>
            <a:ext cx="83439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100" dirty="0"/>
              <a:t>Determine </a:t>
            </a:r>
            <a:r>
              <a:rPr sz="2100" dirty="0" err="1"/>
              <a:t>licence</a:t>
            </a:r>
            <a:r>
              <a:rPr sz="2100" dirty="0"/>
              <a:t> category, prudential requirements and applicable DFSA rules.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483318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 dirty="0">
                <a:solidFill>
                  <a:srgbClr val="0F2D5C"/>
                </a:solidFill>
              </a:rPr>
              <a:t>Step 3: Corporate Structure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822960"/>
            <a:ext cx="1828800" cy="45720"/>
          </a:xfrm>
          <a:prstGeom prst="rect">
            <a:avLst/>
          </a:prstGeom>
          <a:solidFill>
            <a:srgbClr val="8C605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57200" y="1828800"/>
            <a:ext cx="822960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100" dirty="0"/>
              <a:t>Shareholders, Board, SEO, Finance Officer,</a:t>
            </a:r>
            <a:r>
              <a:rPr lang="en-US" sz="2100" dirty="0"/>
              <a:t> </a:t>
            </a:r>
            <a:r>
              <a:rPr sz="2100" dirty="0"/>
              <a:t>Compliance Officer and MLRO.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409862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 dirty="0">
                <a:solidFill>
                  <a:srgbClr val="0F2D5C"/>
                </a:solidFill>
              </a:rPr>
              <a:t>Step 4: Documentation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822960"/>
            <a:ext cx="1828800" cy="45720"/>
          </a:xfrm>
          <a:prstGeom prst="rect">
            <a:avLst/>
          </a:prstGeom>
          <a:solidFill>
            <a:srgbClr val="8C605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365761" y="1828800"/>
            <a:ext cx="83210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100" dirty="0"/>
              <a:t>Business Plan, Financial Forecasts, Compliance Manual, AML Policies and Governance Framework.</a:t>
            </a:r>
            <a:endParaRPr lang="en-US" sz="2100" dirty="0"/>
          </a:p>
          <a:p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452707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 dirty="0">
                <a:solidFill>
                  <a:srgbClr val="0F2D5C"/>
                </a:solidFill>
              </a:rPr>
              <a:t>Step 5: DFSA Engagement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822960"/>
            <a:ext cx="1828800" cy="45720"/>
          </a:xfrm>
          <a:prstGeom prst="rect">
            <a:avLst/>
          </a:prstGeom>
          <a:solidFill>
            <a:srgbClr val="8C605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1840230"/>
            <a:ext cx="804672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100" dirty="0"/>
              <a:t>Application review, interviews, clarifications</a:t>
            </a:r>
            <a:r>
              <a:rPr lang="en-US" sz="2100" dirty="0"/>
              <a:t>, </a:t>
            </a:r>
            <a:r>
              <a:rPr sz="2100" dirty="0"/>
              <a:t>and fitness &amp; propriety assessments.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5277599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 dirty="0">
                <a:solidFill>
                  <a:srgbClr val="0F2D5C"/>
                </a:solidFill>
              </a:rPr>
              <a:t>Step 6: Operational Readiness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822960"/>
            <a:ext cx="1828800" cy="45720"/>
          </a:xfrm>
          <a:prstGeom prst="rect">
            <a:avLst/>
          </a:prstGeom>
          <a:solidFill>
            <a:srgbClr val="8C605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2160270"/>
            <a:ext cx="804672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100" dirty="0"/>
              <a:t>Office, staff, systems, controls, AML monitoring</a:t>
            </a:r>
            <a:r>
              <a:rPr lang="en-US" sz="2100" dirty="0"/>
              <a:t>, </a:t>
            </a:r>
            <a:r>
              <a:rPr sz="2100" dirty="0"/>
              <a:t>and record keeping.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BCE7DE3CE035A4285B389942D5B7795" ma:contentTypeVersion="12" ma:contentTypeDescription="Create a new document." ma:contentTypeScope="" ma:versionID="5844f1e3181da8ffba4d9a7814ebb76d">
  <xsd:schema xmlns:xsd="http://www.w3.org/2001/XMLSchema" xmlns:xs="http://www.w3.org/2001/XMLSchema" xmlns:p="http://schemas.microsoft.com/office/2006/metadata/properties" xmlns:ns2="4d3065d3-444e-4516-ac64-b091bcd06652" xmlns:ns3="3a2219b1-1731-4c42-ad33-fc31b954c333" targetNamespace="http://schemas.microsoft.com/office/2006/metadata/properties" ma:root="true" ma:fieldsID="490db7c5d2bb03687d4638921bfe2389" ns2:_="" ns3:_="">
    <xsd:import namespace="4d3065d3-444e-4516-ac64-b091bcd06652"/>
    <xsd:import namespace="3a2219b1-1731-4c42-ad33-fc31b954c3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3065d3-444e-4516-ac64-b091bcd066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171e2e3-8e93-4400-8fec-dba4a7edf9d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2219b1-1731-4c42-ad33-fc31b954c333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3138a94c-6802-4552-bb58-c0ea51d6b20d}" ma:internalName="TaxCatchAll" ma:showField="CatchAllData" ma:web="3a2219b1-1731-4c42-ad33-fc31b954c3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a2219b1-1731-4c42-ad33-fc31b954c333" xsi:nil="true"/>
    <lcf76f155ced4ddcb4097134ff3c332f xmlns="4d3065d3-444e-4516-ac64-b091bcd0665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2E88101-488A-48BD-9BA1-B71C92EF104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397D0EC-8F6C-4E34-B14B-3CC02F6D78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3065d3-444e-4516-ac64-b091bcd06652"/>
    <ds:schemaRef ds:uri="3a2219b1-1731-4c42-ad33-fc31b954c3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0E45240-8E1B-4121-B298-763EF7BCBADB}">
  <ds:schemaRefs>
    <ds:schemaRef ds:uri="http://schemas.microsoft.com/office/2006/metadata/properties"/>
    <ds:schemaRef ds:uri="http://schemas.microsoft.com/office/infopath/2007/PartnerControls"/>
    <ds:schemaRef ds:uri="3a2219b1-1731-4c42-ad33-fc31b954c333"/>
    <ds:schemaRef ds:uri="4d3065d3-444e-4516-ac64-b091bcd0665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222</Words>
  <Application>Microsoft Office PowerPoint</Application>
  <PresentationFormat>On-screen Show (4:3)</PresentationFormat>
  <Paragraphs>46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Office Theme</vt:lpstr>
      <vt:lpstr>DIFC Licensing Roadmap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Nicole Shroff</dc:creator>
  <cp:keywords/>
  <dc:description>generated using python-pptx</dc:description>
  <cp:lastModifiedBy>Ansh Legal</cp:lastModifiedBy>
  <cp:revision>2</cp:revision>
  <dcterms:created xsi:type="dcterms:W3CDTF">2013-01-27T09:14:16Z</dcterms:created>
  <dcterms:modified xsi:type="dcterms:W3CDTF">2026-06-25T13:11:46Z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0x010100ABCE7DE3CE035A4285B389942D5B7795</vt:lpwstr>
  </property>
</Properties>
</file>